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29D0D-8E59-95F5-218E-14CCA030D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9D868E-C3FB-3C86-B5E9-98F27E2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E0CA6-F4C2-80FD-6693-91F6BB8F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A001E-B130-8A52-623B-3022B8D3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7E4D2-581D-AB21-5654-C2A793D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2A134-7584-DBE3-687C-CC529C4B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6148D-B196-518A-015E-941CFB0E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AF76A-C87C-3BB6-E01B-500E2EAE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0EE6F-9248-83E4-2C7D-789B6466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273C-4E18-1E6A-A82F-1A7AE2E6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AF777A-F728-B7AD-AB52-DF2F705D1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AA5BBD-9326-A00F-0618-FE4AA622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A1AEE-0BA7-64EC-A6DB-75296B8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0447-2715-83A5-54B5-8196890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2FFE0-2C94-7063-3164-70DC7813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34B0-4F84-7B58-7BDC-09C0E301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788B5-9D7B-25F5-B112-43A6A29B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F83A0-695C-070C-705B-52393300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28F8F-C5C3-02B6-77C7-2774716C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63BE2-4072-0A98-945D-18DED79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030B9-33FB-28AB-F6B4-29DED562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2C5D2-03C2-41F3-B6E0-E35AF19D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F5DA8-AA3F-206D-5472-CAE0C047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C76C7-A491-58F8-B74F-09B3919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5171F-478B-6838-BFA3-6C92708E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E62C3-8AFF-D7C0-580B-2721561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6E917-5990-91F4-F2D6-5B303329C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8AB96-A2EC-3838-C379-B0DC0EDE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CD078-94B2-9B10-E204-383D513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E2C13-0302-F423-31F4-AEDCA132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C96BA9-05F5-03B2-50A6-2848DEC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4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47A-BE27-8DB6-A858-C32A0763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78259-BFA3-0B42-7F8C-2A97CB07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DA856-4F6D-3954-6C3D-501694774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B310F3-094E-912D-E05F-D63F92819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C47F23-3E7B-BCB2-01E1-ED5CF5965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ADAFD7-F766-272B-72AC-4BBA86EC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FC4E6-AFBF-5622-788C-ADC5613D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26583-3DF9-352C-578B-C6DACE3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9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B32BB-27C0-4824-A020-A8194C0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037819-CD32-313B-857A-56F66925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7F7C3-2E57-5FA2-9F05-14F3C94B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F763E9-C5A7-D829-1F5E-25184EB9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1F7FF-26D1-0EDE-727A-5A708B35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FEE05-1506-EAB4-C0A5-0A11EB9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45283-8924-A130-4DCE-E0ACA45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1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15AC0-2C44-F8BE-4C10-449CF38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0B16F-B7F9-AED3-A130-5DF7D41E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90959-2899-F4D3-2D26-F772D27C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4B286-40B0-8092-340A-CA814C2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59E5D-EED0-789A-3635-8F731CF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AE192-4CA6-B885-079C-B5746225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6A60-2F9E-C6B6-F2E8-D268C9D4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CBDAE-91A4-1BC5-BEE9-C3BDE7DA7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879A0-EFB9-AD7A-3318-FFE0A750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7DDA7-5A07-1F07-B6ED-6B81E74C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88E84-A043-A2BB-4E38-6838B6F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C2B33-B984-0777-A8DC-A3C32E74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5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CB83FE-D3E4-522F-893D-706D4DF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E6A83-5C8D-0A51-3E3E-62BE0AB76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F9DA-728B-0A61-7502-BB92B7E8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DE5D-55C3-4C41-B172-1DB18E9BCDD5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3EB0F-E189-1FAE-9329-C3E99D8F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7438-1F72-9639-F384-FB2FCEA19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BDB9-757B-B47D-9179-6F7A5D8A384B}"/>
              </a:ext>
            </a:extLst>
          </p:cNvPr>
          <p:cNvSpPr/>
          <p:nvPr/>
        </p:nvSpPr>
        <p:spPr>
          <a:xfrm>
            <a:off x="6032666" y="1616731"/>
            <a:ext cx="4882738" cy="3998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 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6032666" y="2145184"/>
            <a:ext cx="4886696" cy="4006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 목록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2170762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2450897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수정버튼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8E259D-3884-F6FF-919C-51D809104ED8}"/>
              </a:ext>
            </a:extLst>
          </p:cNvPr>
          <p:cNvSpPr/>
          <p:nvPr/>
        </p:nvSpPr>
        <p:spPr>
          <a:xfrm>
            <a:off x="6032659" y="1020766"/>
            <a:ext cx="4959926" cy="4987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등록버튼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9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날짜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여행지명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설명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상태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비고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작성자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strike="sngStrike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등록화면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224159" y="5512634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저장버튼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E4204-E4CA-74D4-230A-EE5B10042436}"/>
              </a:ext>
            </a:extLst>
          </p:cNvPr>
          <p:cNvSpPr/>
          <p:nvPr/>
        </p:nvSpPr>
        <p:spPr>
          <a:xfrm>
            <a:off x="3123210" y="1338598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7FE12-04D7-4161-02C4-0EA8344FB1DF}"/>
              </a:ext>
            </a:extLst>
          </p:cNvPr>
          <p:cNvSpPr/>
          <p:nvPr/>
        </p:nvSpPr>
        <p:spPr>
          <a:xfrm>
            <a:off x="3123209" y="2074580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24B26A-A618-B962-2B76-852C53ED4C5B}"/>
              </a:ext>
            </a:extLst>
          </p:cNvPr>
          <p:cNvSpPr/>
          <p:nvPr/>
        </p:nvSpPr>
        <p:spPr>
          <a:xfrm>
            <a:off x="3133107" y="2845899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443B0-9B68-37F3-28AD-444A362631D1}"/>
              </a:ext>
            </a:extLst>
          </p:cNvPr>
          <p:cNvSpPr/>
          <p:nvPr/>
        </p:nvSpPr>
        <p:spPr>
          <a:xfrm>
            <a:off x="3133106" y="3581881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8DC29-DEEE-AFBC-095D-AF2508DE1E21}"/>
              </a:ext>
            </a:extLst>
          </p:cNvPr>
          <p:cNvSpPr/>
          <p:nvPr/>
        </p:nvSpPr>
        <p:spPr>
          <a:xfrm>
            <a:off x="3133107" y="4264571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468D61-1884-A526-4D3E-3BFFA1020E2E}"/>
              </a:ext>
            </a:extLst>
          </p:cNvPr>
          <p:cNvSpPr/>
          <p:nvPr/>
        </p:nvSpPr>
        <p:spPr>
          <a:xfrm>
            <a:off x="3133106" y="5000553"/>
            <a:ext cx="4726379" cy="36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D2EA6-7E28-8F68-14F6-DBBA5A859761}"/>
              </a:ext>
            </a:extLst>
          </p:cNvPr>
          <p:cNvSpPr/>
          <p:nvPr/>
        </p:nvSpPr>
        <p:spPr>
          <a:xfrm>
            <a:off x="3133106" y="5643790"/>
            <a:ext cx="4726379" cy="36813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2023-10-05 (</a:t>
            </a:r>
            <a:r>
              <a:rPr lang="ko-KR" altLang="en-US" dirty="0"/>
              <a:t>수정불가</a:t>
            </a:r>
            <a:r>
              <a:rPr lang="en-US" altLang="ko-KR" dirty="0"/>
              <a:t>/</a:t>
            </a:r>
            <a:r>
              <a:rPr lang="ko-KR" altLang="en-US" dirty="0"/>
              <a:t>자동기입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3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 목록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수정화면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468590" y="181663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삭제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180879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628" y="1422923"/>
            <a:ext cx="3691845" cy="38355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62F2D-A5C0-0965-EC90-CAFB022E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60" y="1074715"/>
            <a:ext cx="4723014" cy="30163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C7CD4E1-3F7B-B10E-7F7F-8B3BC7D74F6B}"/>
              </a:ext>
            </a:extLst>
          </p:cNvPr>
          <p:cNvSpPr/>
          <p:nvPr/>
        </p:nvSpPr>
        <p:spPr>
          <a:xfrm>
            <a:off x="3181457" y="2095842"/>
            <a:ext cx="152007" cy="3118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E6AAE03-30AC-56AC-FF1B-6EB86350C15C}"/>
              </a:ext>
            </a:extLst>
          </p:cNvPr>
          <p:cNvSpPr/>
          <p:nvPr/>
        </p:nvSpPr>
        <p:spPr>
          <a:xfrm>
            <a:off x="1817624" y="3317424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AC2CCB5-C8FB-588E-3842-C4348F039D88}"/>
              </a:ext>
            </a:extLst>
          </p:cNvPr>
          <p:cNvSpPr/>
          <p:nvPr/>
        </p:nvSpPr>
        <p:spPr>
          <a:xfrm>
            <a:off x="3873607" y="2481056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4E5D85-66CE-D25B-2ED8-56AE4AA8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78" y="4191988"/>
            <a:ext cx="4750596" cy="195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AFDCBC-D25A-8C2A-0B20-D9ACB5104018}"/>
              </a:ext>
            </a:extLst>
          </p:cNvPr>
          <p:cNvSpPr/>
          <p:nvPr/>
        </p:nvSpPr>
        <p:spPr>
          <a:xfrm>
            <a:off x="3364335" y="2073818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6D1CD8-3E17-9DAF-B687-488D8B0E09A6}"/>
              </a:ext>
            </a:extLst>
          </p:cNvPr>
          <p:cNvSpPr/>
          <p:nvPr/>
        </p:nvSpPr>
        <p:spPr>
          <a:xfrm>
            <a:off x="6032659" y="1553923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여행지명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16EB5-9CE1-6EFB-0AAE-1E90185B774F}"/>
              </a:ext>
            </a:extLst>
          </p:cNvPr>
          <p:cNvSpPr/>
          <p:nvPr/>
        </p:nvSpPr>
        <p:spPr>
          <a:xfrm>
            <a:off x="8256105" y="1549291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상태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39F2598-69FC-FBF1-5E6E-3F0462FD09DA}"/>
              </a:ext>
            </a:extLst>
          </p:cNvPr>
          <p:cNvSpPr/>
          <p:nvPr/>
        </p:nvSpPr>
        <p:spPr>
          <a:xfrm rot="10800000">
            <a:off x="10132026" y="1658575"/>
            <a:ext cx="170214" cy="143798"/>
          </a:xfrm>
          <a:prstGeom prst="triangl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C095E2-E001-9792-E444-1B0AF75C707A}"/>
              </a:ext>
            </a:extLst>
          </p:cNvPr>
          <p:cNvSpPr/>
          <p:nvPr/>
        </p:nvSpPr>
        <p:spPr>
          <a:xfrm>
            <a:off x="10479552" y="1549291"/>
            <a:ext cx="513034" cy="3482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A370CB-546D-93BB-7168-617FF2871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18"/>
          <a:stretch/>
        </p:blipFill>
        <p:spPr>
          <a:xfrm>
            <a:off x="6051487" y="2011414"/>
            <a:ext cx="4941098" cy="414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C52D73-20CD-5896-886A-B2F2861577BD}"/>
              </a:ext>
            </a:extLst>
          </p:cNvPr>
          <p:cNvSpPr/>
          <p:nvPr/>
        </p:nvSpPr>
        <p:spPr>
          <a:xfrm>
            <a:off x="6032659" y="1020766"/>
            <a:ext cx="4959926" cy="49876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93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2" y="118753"/>
            <a:ext cx="290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수정화면 예시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88FBE5-BFB2-89A7-31E6-3EC44511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2"/>
          <a:stretch/>
        </p:blipFill>
        <p:spPr>
          <a:xfrm>
            <a:off x="1524000" y="1128011"/>
            <a:ext cx="9144000" cy="47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141</Words>
  <Application>Microsoft Office PowerPoint</Application>
  <PresentationFormat>와이드스크린</PresentationFormat>
  <Paragraphs>48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HY헤드라인M</vt:lpstr>
      <vt:lpstr>맑은 고딕</vt:lpstr>
      <vt:lpstr>Arial</vt:lpstr>
      <vt:lpstr>Office 테마</vt:lpstr>
      <vt:lpstr>YC Tech Academy 6조 팀프로젝트</vt:lpstr>
      <vt:lpstr>YC Tech Academy 6조 팀프로젝트</vt:lpstr>
      <vt:lpstr>YC Tech Academy 6조 팀프로젝트</vt:lpstr>
      <vt:lpstr>YC Tech Academy 6조 팀프로젝트</vt:lpstr>
      <vt:lpstr>YC Tech Academy 6조 팀프로젝트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 Tech Academy 6조 팀프로젝트</dc:title>
  <dc:creator>이주연</dc:creator>
  <cp:lastModifiedBy>이주연</cp:lastModifiedBy>
  <cp:revision>12</cp:revision>
  <dcterms:created xsi:type="dcterms:W3CDTF">2023-09-13T09:00:16Z</dcterms:created>
  <dcterms:modified xsi:type="dcterms:W3CDTF">2023-10-05T12:07:58Z</dcterms:modified>
</cp:coreProperties>
</file>